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Unbounded"/>
      <p:regular r:id="rId18"/>
    </p:embeddedFont>
    <p:embeddedFont>
      <p:font typeface="Unbounded"/>
      <p:regular r:id="rId19"/>
    </p:embeddedFont>
    <p:embeddedFont>
      <p:font typeface="Unbounded"/>
      <p:regular r:id="rId20"/>
    </p:embeddedFont>
    <p:embeddedFont>
      <p:font typeface="Unbounded"/>
      <p:regular r:id="rId21"/>
    </p:embeddedFont>
    <p:embeddedFont>
      <p:font typeface="Unbounded"/>
      <p:regular r:id="rId22"/>
    </p:embeddedFont>
    <p:embeddedFont>
      <p:font typeface="Cabin"/>
      <p:regular r:id="rId23"/>
    </p:embeddedFont>
    <p:embeddedFont>
      <p:font typeface="Cabin"/>
      <p:regular r:id="rId24"/>
    </p:embeddedFont>
    <p:embeddedFont>
      <p:font typeface="Cabin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3587"/>
            <a:ext cx="7468553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Automated Penetration Testing Tool Using Python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531876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Discover a comprehensive solution for penetration testing, leveraging the power of Python and featuring custom tools like netscan, portscan, and wrappers for popular pen-testing utilities.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6754892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6762512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6737033"/>
            <a:ext cx="3376732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vijay kumar lokanadam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2091" y="909518"/>
            <a:ext cx="5147905" cy="643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Solutions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52091" y="2127290"/>
            <a:ext cx="492204" cy="49220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425446" y="2218968"/>
            <a:ext cx="145494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963013" y="2127290"/>
            <a:ext cx="2986088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Automated Scanning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963013" y="2901910"/>
            <a:ext cx="2986088" cy="1400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tool will automate network and port scanning to quickly identify potential vulnerabilities across the target environment.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7818" y="2127290"/>
            <a:ext cx="492204" cy="49220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10292120" y="2218968"/>
            <a:ext cx="243602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878741" y="2127290"/>
            <a:ext cx="2986088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Penetration Testing Wrappers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878741" y="2901910"/>
            <a:ext cx="2986088" cy="1400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tool will provide wrappers for popular penetration testing tools, making it easy to execute advanced security assessments.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2091" y="4766905"/>
            <a:ext cx="492204" cy="49220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6374011" y="4858583"/>
            <a:ext cx="248245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963013" y="4766905"/>
            <a:ext cx="257389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 Tools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963013" y="5219819"/>
            <a:ext cx="2986088" cy="2100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tool will include custom-built modules for tasks like vulnerability analysis and exploitation, extending the functionality beyond existing tools.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0167818" y="4766905"/>
            <a:ext cx="492204" cy="49220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10289858" y="4858583"/>
            <a:ext cx="248007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0878741" y="4766905"/>
            <a:ext cx="2986088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Comprehensive Reporting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0878741" y="5541526"/>
            <a:ext cx="2986088" cy="1750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tool will generate detailed reports with findings, recommendations, and remediation steps to aid the security team.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693" y="614720"/>
            <a:ext cx="5248513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References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93" y="1605320"/>
            <a:ext cx="557570" cy="5575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0693" y="2385893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Books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80693" y="2847737"/>
            <a:ext cx="3624024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Refer to industry-standard books on network security, Python programming, and penetration testing techniques.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283" y="1605320"/>
            <a:ext cx="557570" cy="5575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9283" y="2385893"/>
            <a:ext cx="268521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Online Resources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9283" y="2847737"/>
            <a:ext cx="3624024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Consult reputable websites, forums, and documentation for the latest tools, techniques, and best practices.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93" y="4944666"/>
            <a:ext cx="557570" cy="557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0693" y="5725239"/>
            <a:ext cx="265580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Research Papers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80693" y="6187083"/>
            <a:ext cx="3624024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Review academic papers and articles on advancements in automated penetration testing and related fields.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283" y="4944666"/>
            <a:ext cx="557570" cy="55757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9283" y="5725239"/>
            <a:ext cx="319087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Community Support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739283" y="6187083"/>
            <a:ext cx="3624024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Engage with the cybersecurity community to stay informed, share knowledge, and collaborate on projects.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1588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Student Details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648075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982301" y="3648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Name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82301" y="4143613"/>
            <a:ext cx="2956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John Doe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648075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836235" y="3648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Major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36235" y="4143613"/>
            <a:ext cx="2956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Computer Science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035153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982301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University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82301" y="5530691"/>
            <a:ext cx="2956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ABC University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0178058" y="5035153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10836235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Year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36235" y="5530691"/>
            <a:ext cx="2956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Junior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1654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Abstract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979539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project aims to develop an automated penetration testing tool using Python, which will include custom tools like netscan, portscan, and wrappers for existing pen-testing utilities. The tool will streamline the penetration testing process, providing comprehensive vulnerability assessment and mitigation recommendations.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16386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solution will leverage Python's extensive libraries and frameworks to create a versatile and user-friendly platform, empowering security professionals to conduct thorough pen-tests efficiently and effectively.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613" y="764500"/>
            <a:ext cx="5273397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Literature Survey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41613" y="1722834"/>
            <a:ext cx="3708916" cy="3612475"/>
          </a:xfrm>
          <a:prstGeom prst="roundRect">
            <a:avLst>
              <a:gd name="adj" fmla="val 89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457355" y="1938576"/>
            <a:ext cx="3277433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Existing Pen-testing Tools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57355" y="2702600"/>
            <a:ext cx="3277433" cy="24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literature review covers popular open-source penetration testing tools like Metasploit, Burp Suite, and Nmap, which provide a wide range of functionality for network scanning, vulnerability assessment, and exploitation.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6271" y="1722834"/>
            <a:ext cx="3708916" cy="3612475"/>
          </a:xfrm>
          <a:prstGeom prst="roundRect">
            <a:avLst>
              <a:gd name="adj" fmla="val 89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382012" y="1938576"/>
            <a:ext cx="3277433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Automation in Pen-testing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82012" y="2702600"/>
            <a:ext cx="3277433" cy="24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Previous research has explored techniques for automating certain pen-testing tasks to improve efficiency and consistency, such as automatic network discovery, vulnerability scanning, and exploit generation.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41613" y="5551051"/>
            <a:ext cx="7633573" cy="1914049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457355" y="5766792"/>
            <a:ext cx="411515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Python-based Frameworks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57355" y="6213515"/>
            <a:ext cx="7202091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literature also examines the use of Python-based frameworks like Scapy and Impacket for network packet manipulation and protocol implementation, which can enable custom tooling and automation.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2344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Existing System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106216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926330"/>
            <a:ext cx="40789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Existing Pen Testing Tools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773817"/>
            <a:ext cx="40789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existing system relies on popular pen testing tools like Metasploit, Nmap, and Burp Suite to conduct security assessments.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659" y="2106216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4926330"/>
            <a:ext cx="31152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Network Scanning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421868"/>
            <a:ext cx="40789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Network scanning capabilities are used to identify active hosts, open ports, and potential vulnerabilities across the infrastructure.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595" y="2106216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4926449"/>
            <a:ext cx="40790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Vulnerability Assessment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773936"/>
            <a:ext cx="407908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Penetration testing is performed to identify and document security weaknesses that could be exploited by attackers.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7580" y="767120"/>
            <a:ext cx="7822525" cy="535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Drawbacks of Existing System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80" y="1576268"/>
            <a:ext cx="455414" cy="4554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7580" y="2213848"/>
            <a:ext cx="2692003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Limited Functionality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37580" y="2591038"/>
            <a:ext cx="7868841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Existing penetration testing tools often have a narrow scope, lacking the breadth and flexibility to address complex security challenges.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80" y="3720465"/>
            <a:ext cx="455414" cy="4554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7580" y="4358045"/>
            <a:ext cx="2362200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Slow Performance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37580" y="4735235"/>
            <a:ext cx="7868841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Lengthy setup and configuration processes, as well as inefficient data processing, result in slow and cumbersome penetration testing workflows.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80" y="5864662"/>
            <a:ext cx="455414" cy="4554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7580" y="6502241"/>
            <a:ext cx="2143363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Lack of Support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37580" y="6879431"/>
            <a:ext cx="7868841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Many existing tools have limited documentation, community support, and updates, making it challenging to stay up-to-date and address emerging threats.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8661"/>
            <a:ext cx="59622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Proposed System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1901428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858" y="2508290"/>
            <a:ext cx="14097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2140744"/>
            <a:ext cx="358390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Automated Scanning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2636282"/>
            <a:ext cx="46557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Network and port scanning using custom tools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273266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14" y="3318391"/>
            <a:ext cx="4275058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8352" y="3757613"/>
            <a:ext cx="23598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6453187" y="3557707"/>
            <a:ext cx="42495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Vulnerability Assessment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053245"/>
            <a:ext cx="45928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Identification of security weaknesses and risks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4690229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9" y="4735354"/>
            <a:ext cx="6412587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6090" y="5174575"/>
            <a:ext cx="24050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7522012" y="49746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Exploitation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5470208"/>
            <a:ext cx="511563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Leveraging discovered vulnerabilities to gain access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837724" y="6361748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proposed system will be an all-in-one automated penetration testing tool built using Python. It will include custom-developed network and port scanning modules, along with integrations to leverage existing pen-testing tools for vulnerability assessment and exploitation. This will provide a streamlined, efficient, and comprehensive penetration testing solution.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6901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Architecture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4738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proposed system's architecture consists of a modular design, allowing for easy integration of various penetration testing tools and techniques. The core components include: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220629" y="3311843"/>
            <a:ext cx="58026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1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Network Scanner: Responsible for mapping the target network and identifying live hosts.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220629" y="4161592"/>
            <a:ext cx="58026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Port Scanner: Scans the identified hosts to determine open ports and running services.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220629" y="5011341"/>
            <a:ext cx="58026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Vulnerability Analyzer: Leverages a comprehensive database to detect and assess potential vulnerabilities.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220629" y="5861090"/>
            <a:ext cx="58026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Exploitation Engine: Utilizes a range of exploits to validate the identified vulnerabilities.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220629" y="6710839"/>
            <a:ext cx="58026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5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Reporting and Visualization: Generates detailed reports and presents the findings in a user-friendly dashboard.</a:t>
            </a:r>
            <a:endParaRPr lang="en-US" sz="18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2001203"/>
            <a:ext cx="6185535" cy="43298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76218"/>
            <a:ext cx="66093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78524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Identifying Vulnerabilities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421737"/>
            <a:ext cx="2800826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project aims to develop an automated penetration testing tool that can scan networks, identify security vulnerabilities, and test the effectiveness of security measures.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2478524"/>
            <a:ext cx="2800826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Automating Penetration Testing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3773686"/>
            <a:ext cx="2800826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tool will automate various penetration testing tasks, such as network scanning, port scanning, and the execution of existing security tools, to streamline the testing process.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2478524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Customization and Flexibility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3421737"/>
            <a:ext cx="280082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tool will provide the ability to integrate custom tools and scripts, allowing for a more comprehensive and tailored penetration testing approach.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2478524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Enhancing Security Posture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3421737"/>
            <a:ext cx="2800826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automating the penetration testing process, the tool aims to help organizations identify and address security vulnerabilities more effectively, improving their overall security posture.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2024-10-06T12:08:09Z</dcterms:created>
  <dcterms:modified xsi:type="dcterms:W3CDTF">2024-10-06T12:08:09Z</dcterms:modified>
</cp:coreProperties>
</file>